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371-466F-4926-A853-61B585ED2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BBEF7D-C1F7-443E-B7A0-5CB23912B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E059AD-2E52-40C3-B626-C45B96FE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D0597E-D25A-44DD-8268-994084FB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54CF5-8CF7-439E-A24E-4195168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26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77117-D26A-40B9-89D6-B9B660CE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7F1473-91C4-41BE-8C09-F50CE91BF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B54B24-87F8-47FE-9D11-D0AF8FA4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C9F890-9F24-4270-A479-3DB95165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A01825-7DC3-49B4-9935-D93D725A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66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481690-97D4-4C4E-AAF3-93E19C1F5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868953-B64B-4539-85B6-085872B5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34DE91-C994-472C-9451-B3A2EB72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1CBD96-3FC6-4B55-9DDC-286814EB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10008-5F5F-4E58-83AB-96A75C5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65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D1B8A-1AF2-4C61-BA81-69B7ADCC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93CD7-7902-4861-B9EF-BF442565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2B3271-2143-475E-A7EB-3C668C07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BC4E4-78A6-47E6-ADD2-33D3744C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4E70B6-D504-4C9F-9A67-92269F7B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4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71A7C-F9D4-41B2-A7E0-E59432CE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DDBC63-F191-4B07-BC1B-1E188B9EF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66D068-840B-48C8-8D47-B24B4E2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4D59D6-6D29-4876-8469-B5F71BE0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046DC-F0DA-42D2-83B5-7965C26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3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B90E-F3D4-4134-A34A-FD0EEE0B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BD4A5E-338D-4844-AFD3-00DC31036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2F8AE8-C5AB-48DC-9368-372F46B2F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9013E8-D2A2-4AFB-8890-34D4EAA7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5600B3-B8EC-4395-BBFE-53558C79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444BBE-73DD-4989-AD2E-7CC174D4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7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92C17-F905-4E7B-A244-62381695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76549F-73AC-4E50-B98C-19CB979C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63A1B-8854-478C-9C6C-6A36C2D2B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CD7B337-E2C9-43EE-80AE-61C575F3E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CD1361-D1AE-4A7D-8B2D-503F4F416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0877F6-8D67-4566-982C-B95C0DF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ED1F65-75DB-47CE-80EC-F6CEC172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4003FC-A0CE-47FA-930E-6AA850A5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8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0E086-B80F-460E-A5D3-67FBB3D9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41B8C5-14CD-4AE8-A31D-3A49D086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AE325C-A489-49A4-8F69-ECD7285B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68E4F0-9889-40FF-B856-0330EA8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34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79E93E-0F2F-47FE-B6F7-30E5B83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C5975E1-51C0-40CD-BE30-750A6602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B74F12-6155-46E1-A678-A9330CB3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2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83BCE-F785-4DCD-99C2-6570B3A8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656806-25A3-4E53-A274-A342B2AC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96365E-E4A7-4496-8469-DD4A1FE53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711A36-AD67-4246-AA53-88FC728B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B96AEE-85D4-4DAE-A877-BC914C33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3615E2-2307-4943-A781-AF15048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21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08B36-BE44-4616-BC99-6E2BE56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B2B020C-7958-4D96-84CB-97071D3A3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56276E-75D8-4822-B554-4066CAD59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3ACD65-9D9A-4D32-A8B2-AFE27519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C937D1-89D4-4254-9A87-A785EA61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808AC9-9891-46ED-8520-5D11D77A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73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41B624F-2CC3-425D-AB14-70CA7639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97002F-D561-41BF-8922-4F030FF7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AA96CE-2FA3-4369-8686-B6A07EA85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1BD07-F7AE-4B1E-8AEF-143ACC3BF4A4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7B42B-F6AD-4D4D-9DBE-095C5277D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25ACDA-3904-4B9E-BC12-6A33CE5CC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732B-FE6C-41F1-A1B5-9BFCB2E268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79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0B43C48-9B05-4D52-BD6A-F9D8407C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82"/>
            <a:ext cx="12192000" cy="60498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CEABEE-8B9B-441A-9BA1-A5291458B246}"/>
              </a:ext>
            </a:extLst>
          </p:cNvPr>
          <p:cNvSpPr txBox="1"/>
          <p:nvPr/>
        </p:nvSpPr>
        <p:spPr>
          <a:xfrm>
            <a:off x="4013200" y="200375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https://www.tripadvisor.it/</a:t>
            </a:r>
          </a:p>
        </p:txBody>
      </p:sp>
    </p:spTree>
    <p:extLst>
      <p:ext uri="{BB962C8B-B14F-4D97-AF65-F5344CB8AC3E}">
        <p14:creationId xmlns:p14="http://schemas.microsoft.com/office/powerpoint/2010/main" val="2853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D58FAC0-3E23-4648-9A97-821B6260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89"/>
            <a:ext cx="12192000" cy="58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8E03984-98D0-4F3D-9DE2-F5EDDA3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09"/>
            <a:ext cx="12192000" cy="5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A24AC4-89F0-4212-8D84-13C8C202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CDF55F1-95F5-4DE4-AFB6-59209616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31"/>
            <a:ext cx="12192000" cy="5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FF4D0D-B1C3-4B2D-A2E7-51D315ED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1"/>
            <a:ext cx="12192000" cy="59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9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erik lombardo</dc:creator>
  <cp:lastModifiedBy>erik lombardo</cp:lastModifiedBy>
  <cp:revision>2</cp:revision>
  <dcterms:created xsi:type="dcterms:W3CDTF">2024-03-17T18:06:16Z</dcterms:created>
  <dcterms:modified xsi:type="dcterms:W3CDTF">2024-03-19T23:06:25Z</dcterms:modified>
</cp:coreProperties>
</file>